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>
        <p:scale>
          <a:sx n="60" d="100"/>
          <a:sy n="60" d="100"/>
        </p:scale>
        <p:origin x="10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4/04/2023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061E5A-AA30-EA80-2C87-7D932BE4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2089896"/>
            <a:ext cx="9850225" cy="4039164"/>
          </a:xfrm>
          <a:prstGeom prst="rect">
            <a:avLst/>
          </a:prstGeom>
        </p:spPr>
      </p:pic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Empresa, es decir,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intervenir: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El análisis de la información: Se utilizó la modalidad de encuesta, posterior entrevista al propietario del negocio, al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El 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829</Words>
  <Application>Microsoft Office PowerPoint</Application>
  <PresentationFormat>Panorámica</PresentationFormat>
  <Paragraphs>104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107</cp:revision>
  <dcterms:created xsi:type="dcterms:W3CDTF">2020-10-01T23:51:28Z</dcterms:created>
  <dcterms:modified xsi:type="dcterms:W3CDTF">2023-04-05T00:56:49Z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